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891" y="542449"/>
            <a:ext cx="7765018" cy="1231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Optimization Summary &amp; Next Release Plan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5891" y="2069306"/>
            <a:ext cx="7765018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Short-term optimizations have been successfully implemented across major modules, improving overall response time compared to the previous release.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5891" y="2921437"/>
            <a:ext cx="3784044" cy="2441972"/>
          </a:xfrm>
          <a:prstGeom prst="roundRect">
            <a:avLst>
              <a:gd name="adj" fmla="val 4493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3031" y="2921437"/>
            <a:ext cx="91440" cy="2441972"/>
          </a:xfrm>
          <a:prstGeom prst="roundRect">
            <a:avLst>
              <a:gd name="adj" fmla="val 90500"/>
            </a:avLst>
          </a:prstGeom>
          <a:solidFill>
            <a:srgbClr val="437066"/>
          </a:solidFill>
          <a:ln/>
        </p:spPr>
      </p:sp>
      <p:sp>
        <p:nvSpPr>
          <p:cNvPr id="7" name="Text 4"/>
          <p:cNvSpPr/>
          <p:nvPr/>
        </p:nvSpPr>
        <p:spPr>
          <a:xfrm>
            <a:off x="6464260" y="3141226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Challenges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64260" y="3567232"/>
            <a:ext cx="3275886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Two pages still experiencing performance issues: Support Needs → Global Grid and Applied Plan → VSN.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6865" y="2921437"/>
            <a:ext cx="3784044" cy="2441972"/>
          </a:xfrm>
          <a:prstGeom prst="roundRect">
            <a:avLst>
              <a:gd name="adj" fmla="val 4493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4005" y="2921437"/>
            <a:ext cx="91440" cy="2441972"/>
          </a:xfrm>
          <a:prstGeom prst="roundRect">
            <a:avLst>
              <a:gd name="adj" fmla="val 90500"/>
            </a:avLst>
          </a:prstGeom>
          <a:solidFill>
            <a:srgbClr val="437066"/>
          </a:solidFill>
          <a:ln/>
        </p:spPr>
      </p:sp>
      <p:sp>
        <p:nvSpPr>
          <p:cNvPr id="11" name="Text 8"/>
          <p:cNvSpPr/>
          <p:nvPr/>
        </p:nvSpPr>
        <p:spPr>
          <a:xfrm>
            <a:off x="10445234" y="3141226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Root Causes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445234" y="3567232"/>
            <a:ext cx="3275886" cy="157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code inefficiencies, heavy data processing, and rendering overhead require full code refactoring and architecture improvements.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5891" y="5560338"/>
            <a:ext cx="3784044" cy="2126694"/>
          </a:xfrm>
          <a:prstGeom prst="roundRect">
            <a:avLst>
              <a:gd name="adj" fmla="val 516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53031" y="5560338"/>
            <a:ext cx="91440" cy="2126694"/>
          </a:xfrm>
          <a:prstGeom prst="roundRect">
            <a:avLst>
              <a:gd name="adj" fmla="val 90500"/>
            </a:avLst>
          </a:prstGeom>
          <a:solidFill>
            <a:srgbClr val="437066"/>
          </a:solidFill>
          <a:ln/>
        </p:spPr>
      </p:sp>
      <p:sp>
        <p:nvSpPr>
          <p:cNvPr id="15" name="Text 12"/>
          <p:cNvSpPr/>
          <p:nvPr/>
        </p:nvSpPr>
        <p:spPr>
          <a:xfrm>
            <a:off x="6464260" y="5780127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Focus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464260" y="6206133"/>
            <a:ext cx="3275886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Deep-dive profiling of API, database, and UI rendering to identify long-running operations and high-load components.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24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Release Plan: Performance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8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2–3 Sprints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1048941" y="2875240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1273612" y="311515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28752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8860" y="29177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2953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Sprint 1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183011" y="344352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Diagnostics &amp; Code Refactoring Start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273612" y="449996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4260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43025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183011" y="4337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Sprint 2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183011" y="482834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Full Refactoring &amp; Architecture Enhancements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273612" y="588478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6448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78860" y="56873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183011" y="5722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Sprint 3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183011" y="621315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Integration, Testing &amp; Hardening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68312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structured three-sprint approach to deliver sustainable performance improvements with measurable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8061"/>
            <a:ext cx="11175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Sprint 1: Diagnostics &amp; Code Refactoring Start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3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949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Run detailed profiling on affected pages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371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 slow database queries and data-intensive loops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422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Begin refactoring inefficient code blocks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0844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Define KPIs &amp; thresholds (Page &lt;2.5s, API &lt;500ms)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813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3949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Profiling report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8371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Initial refactoring commits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2793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Performance baseline metrics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10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579" y="377309"/>
            <a:ext cx="8183642" cy="857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Sprint 2: Full Refactoring &amp; Architecture Enhancements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5966579" y="1440537"/>
            <a:ext cx="8183642" cy="1354574"/>
          </a:xfrm>
          <a:prstGeom prst="roundRect">
            <a:avLst>
              <a:gd name="adj" fmla="val 42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1359" y="1585317"/>
            <a:ext cx="411599" cy="411599"/>
          </a:xfrm>
          <a:prstGeom prst="roundRect">
            <a:avLst>
              <a:gd name="adj" fmla="val 22213576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587" y="1698427"/>
            <a:ext cx="185142" cy="1851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11359" y="2134076"/>
            <a:ext cx="1715214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Rewrite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11359" y="2430780"/>
            <a:ext cx="7894082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Complete full code rewrite for high-impact components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66579" y="2932271"/>
            <a:ext cx="8183642" cy="1354574"/>
          </a:xfrm>
          <a:prstGeom prst="roundRect">
            <a:avLst>
              <a:gd name="adj" fmla="val 42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11359" y="3077051"/>
            <a:ext cx="411599" cy="411599"/>
          </a:xfrm>
          <a:prstGeom prst="roundRect">
            <a:avLst>
              <a:gd name="adj" fmla="val 22213576"/>
            </a:avLst>
          </a:prstGeom>
          <a:solidFill>
            <a:srgbClr val="43706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587" y="3190161"/>
            <a:ext cx="185142" cy="1851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11359" y="3625810"/>
            <a:ext cx="1715214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API Optimization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11359" y="3922514"/>
            <a:ext cx="7894082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 API payload size &amp; backend filters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5966579" y="4424005"/>
            <a:ext cx="8183642" cy="1354574"/>
          </a:xfrm>
          <a:prstGeom prst="roundRect">
            <a:avLst>
              <a:gd name="adj" fmla="val 42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11359" y="4568785"/>
            <a:ext cx="411599" cy="411599"/>
          </a:xfrm>
          <a:prstGeom prst="roundRect">
            <a:avLst>
              <a:gd name="adj" fmla="val 22213576"/>
            </a:avLst>
          </a:prstGeom>
          <a:solidFill>
            <a:srgbClr val="43706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4587" y="4681895"/>
            <a:ext cx="185142" cy="1851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11359" y="5117544"/>
            <a:ext cx="1715214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Pagination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11359" y="5414248"/>
            <a:ext cx="7894082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pagination/lazy loading for large grids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5966579" y="5915739"/>
            <a:ext cx="8183642" cy="1354574"/>
          </a:xfrm>
          <a:prstGeom prst="roundRect">
            <a:avLst>
              <a:gd name="adj" fmla="val 42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11359" y="6060519"/>
            <a:ext cx="411599" cy="411599"/>
          </a:xfrm>
          <a:prstGeom prst="roundRect">
            <a:avLst>
              <a:gd name="adj" fmla="val 22213576"/>
            </a:avLst>
          </a:prstGeom>
          <a:solidFill>
            <a:srgbClr val="437066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4587" y="6173629"/>
            <a:ext cx="185142" cy="18514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11359" y="6609278"/>
            <a:ext cx="1715214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Caching &amp; Indexing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11359" y="6905982"/>
            <a:ext cx="7894082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 caching and DB indexing</a:t>
            </a:r>
            <a:endParaRPr lang="en-US" sz="1050" dirty="0"/>
          </a:p>
        </p:txBody>
      </p:sp>
      <p:sp>
        <p:nvSpPr>
          <p:cNvPr id="24" name="Text 17"/>
          <p:cNvSpPr/>
          <p:nvPr/>
        </p:nvSpPr>
        <p:spPr>
          <a:xfrm>
            <a:off x="5966579" y="7424618"/>
            <a:ext cx="8183642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Deliverables: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Fully optimised core workflows, updated endpoints with improved response time, database optimisation changes.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6241"/>
            <a:ext cx="10136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Sprint 3: Integration, Testing &amp; Hardening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86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73693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48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3841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changes into UAT environment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5186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73693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48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3841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Conduct performance regression tests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2981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53201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827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3179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 SLAs (load test, stress test, concurrency test)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2981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653201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827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Refinement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3179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Fix final bottlenecks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219382"/>
            <a:ext cx="13042821" cy="35957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93790" y="65104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Deliverables: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Performance test report, sign-off package for release, release readiness checklist.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8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3246834"/>
            <a:ext cx="53162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Release Milestone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4230291"/>
            <a:ext cx="13141881" cy="1270992"/>
          </a:xfrm>
          <a:prstGeom prst="roundRect">
            <a:avLst>
              <a:gd name="adj" fmla="val 702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765" y="446579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Go-Live Target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79765" y="4925616"/>
            <a:ext cx="1267086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End of Sprint 3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4260" y="582025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Success Criteria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44260" y="6471523"/>
            <a:ext cx="131418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remaining pages consistently meet performance KPIs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4260" y="6886099"/>
            <a:ext cx="131418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degradation across dependent modules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260" y="7300674"/>
            <a:ext cx="131418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Monitoring dashboards active with alerts enabled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486"/>
            <a:ext cx="9149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Long-Term Performance Governance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7389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Shift-Left Testing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198971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performance checks into every sprint to catch issues early in development.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57389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CI/CD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198971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automated performance benchmarks to CI/CD pipeline for continuous validation.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57389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708553"/>
            <a:ext cx="2912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Review Standards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198971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Enforce performance review during code reviews to maintain quality standards.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74130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875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Monitoring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366385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 live APM dashboards (AppInsights, Datadog, Dynatrace) for real-time insights.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741307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875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Quarterly Audits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36638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Conduct quarterly optimisation audits to prevent technical debt accumulation.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28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31745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Stable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56598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Stable, scalable performance across releases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53174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Reduced Rework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5659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Reduced rework and firefighting efforts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678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Predictable Cycles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1685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Predictable release cycles with measurable performance quality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209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implementing continuous performance governance, we ensure long-term stability and prevent future performance degradation.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2025-11-28T08:04:31Z</dcterms:created>
  <dcterms:modified xsi:type="dcterms:W3CDTF">2025-11-28T08:04:31Z</dcterms:modified>
</cp:coreProperties>
</file>